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7" r:id="rId3"/>
    <p:sldId id="297" r:id="rId4"/>
    <p:sldId id="278" r:id="rId5"/>
    <p:sldId id="279" r:id="rId6"/>
    <p:sldId id="281" r:id="rId7"/>
    <p:sldId id="292" r:id="rId8"/>
    <p:sldId id="296" r:id="rId9"/>
    <p:sldId id="283" r:id="rId10"/>
    <p:sldId id="284" r:id="rId11"/>
    <p:sldId id="285" r:id="rId12"/>
    <p:sldId id="286" r:id="rId13"/>
    <p:sldId id="287" r:id="rId14"/>
    <p:sldId id="288" r:id="rId15"/>
    <p:sldId id="298" r:id="rId16"/>
    <p:sldId id="289" r:id="rId17"/>
    <p:sldId id="290" r:id="rId18"/>
    <p:sldId id="291" r:id="rId19"/>
    <p:sldId id="293" r:id="rId20"/>
    <p:sldId id="294" r:id="rId21"/>
    <p:sldId id="29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73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00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87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728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01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43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87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1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07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2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53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C584E-4866-45B8-BCC9-56C12E65A1F3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45F47-16EF-460A-82E9-254147424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МБМББУ 2 </a:t>
            </a:r>
            <a:r>
              <a:rPr lang="ru-RU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санлы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«Лилия» </a:t>
            </a:r>
            <a:r>
              <a:rPr lang="ru-RU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tt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әфис-нәфасәти үсеш 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Liliya\Documents\ФОТОГРАФИИ\смотр-конкурс Театры\SAM_2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600" y="2996952"/>
            <a:ext cx="3887416" cy="291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51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12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t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Методик әдәбият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Liliya\загрузки\Дети\unname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7" t="22064" r="39000" b="16561"/>
          <a:stretch/>
        </p:blipFill>
        <p:spPr bwMode="auto">
          <a:xfrm>
            <a:off x="323528" y="723824"/>
            <a:ext cx="2088232" cy="298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iliya\загрузки\Дети\001(279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5" t="10017" r="9297" b="15335"/>
          <a:stretch/>
        </p:blipFill>
        <p:spPr bwMode="auto">
          <a:xfrm>
            <a:off x="2699792" y="707428"/>
            <a:ext cx="2005848" cy="302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iliya\загрузки\Дети\1379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7" t="3885" r="9412" b="5715"/>
          <a:stretch/>
        </p:blipFill>
        <p:spPr bwMode="auto">
          <a:xfrm>
            <a:off x="4860032" y="707427"/>
            <a:ext cx="2016224" cy="29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iliya\загрузки\Дети\07131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36" y="3943868"/>
            <a:ext cx="2134356" cy="283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iliya\загрузки\Дети\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570" y="3943868"/>
            <a:ext cx="1914805" cy="281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Liliya\загрузки\Дети\13905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88057"/>
            <a:ext cx="1905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Liliya\загрузки\Дети\183858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54670"/>
            <a:ext cx="1866131" cy="260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Liliya\загрузки\Дети\static.ozone.rumultimediabooks_covers101103520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14673"/>
          <a:stretch/>
        </p:blipFill>
        <p:spPr bwMode="auto">
          <a:xfrm>
            <a:off x="6953200" y="723824"/>
            <a:ext cx="2013944" cy="293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54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Иң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кече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яшьт</a:t>
            </a:r>
            <a:r>
              <a:rPr lang="tt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әге балаларның икенче төркеме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1517"/>
            <a:ext cx="2882900" cy="3840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222" y="2564904"/>
            <a:ext cx="2668141" cy="3786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C:\Users\Liliya\Documents\ФОТОГРАФИИ\февраль 2016 пдд\IMG_26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44824"/>
            <a:ext cx="2759398" cy="3821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8705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Иң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кече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яшьт</a:t>
            </a:r>
            <a:r>
              <a:rPr lang="tt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әге балаларның икенче </a:t>
            </a: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79752"/>
            <a:ext cx="5462587" cy="3640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7921">
            <a:off x="5260875" y="3978302"/>
            <a:ext cx="3593827" cy="2395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57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8752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Иң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кече </a:t>
            </a:r>
            <a:r>
              <a:rPr lang="ru-RU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яшьт</a:t>
            </a:r>
            <a:r>
              <a:rPr lang="tt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әге балаларның икенче </a:t>
            </a:r>
            <a:r>
              <a:rPr lang="tt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2182">
            <a:off x="181632" y="949615"/>
            <a:ext cx="4212468" cy="2830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4"/>
          <a:stretch/>
        </p:blipFill>
        <p:spPr bwMode="auto">
          <a:xfrm rot="215550">
            <a:off x="4552137" y="969649"/>
            <a:ext cx="4257199" cy="2811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4" descr="F:\фотки мамка работа\IMG_67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149" y="3745411"/>
            <a:ext cx="4354099" cy="290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110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Беренче кечкенәләр </a:t>
            </a:r>
            <a:r>
              <a:rPr lang="tt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2" y="1157417"/>
            <a:ext cx="4248472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76953"/>
            <a:ext cx="3880048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177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7384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Беренче кечкенәләр </a:t>
            </a: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G:\DCIM\184___04\IMG_41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36712"/>
            <a:ext cx="5256584" cy="5472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3257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Беренче кечкенәләр </a:t>
            </a: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DCIM\184___04\IMG_41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5544616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4245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Беренче кечкенәләр </a:t>
            </a: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DCIM\184___04\IMG_41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5184576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077072"/>
            <a:ext cx="3419783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101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Икенче </a:t>
            </a:r>
            <a:r>
              <a:rPr lang="tt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кечкенәләр </a:t>
            </a: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Liliya\Desktop\Фираяга - Конкурс Х-Э-В 2мл.гр\IMG_30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208912" cy="5490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564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Икенче </a:t>
            </a:r>
            <a:r>
              <a:rPr lang="tt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кечкенәләр </a:t>
            </a:r>
            <a:r>
              <a:rPr lang="tt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төркеме 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Liliya\Desktop\Фираяга - Конкурс Х-Э-В 2мл.гр\IMG_30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40701"/>
            <a:ext cx="8496944" cy="5712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427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Уртанчылар   төркеме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Liliya\Desktop\Фираяга - Конкурс Х-Э-В 2мл.гр\2016-04-26\20160426_1330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6"/>
          <a:stretch/>
        </p:blipFill>
        <p:spPr bwMode="auto">
          <a:xfrm>
            <a:off x="1043608" y="657176"/>
            <a:ext cx="7488832" cy="5940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0279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Уртанчылар   төркеме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Liliya\Desktop\Фираяга - Конкурс Х-Э-В 2мл.гр\2016-04-26\20160426_1359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712968" cy="5227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7778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Уртанчылар   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Liliya\Desktop\Фираяга - Конкурс Х-Э-В 2мл.гр\2016-04-26\20160426_1341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20688"/>
            <a:ext cx="6192688" cy="5777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2468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Уртанчылар   төркеме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Liliya\Desktop\Фираяга - Конкурс Х-Э-В 2мл.гр\2016-04-26\20160426_1348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" b="8731"/>
          <a:stretch/>
        </p:blipFill>
        <p:spPr bwMode="auto">
          <a:xfrm>
            <a:off x="1399704" y="620688"/>
            <a:ext cx="6408712" cy="6113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9149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tt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Зурлар   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DCIM\184___04\IMG_41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4864"/>
            <a:ext cx="5823617" cy="4367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071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Зурлар   төркеме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Нәфис-нәфәс0ти\P10205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548680"/>
            <a:ext cx="4554388" cy="2920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F:\Нәфис-нәфәс0ти\P10205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747492"/>
            <a:ext cx="4554884" cy="3020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G:\DCIM\100PHOTO\SAM_6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0" y="2017662"/>
            <a:ext cx="4050060" cy="3003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8064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Зурлар   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DCIM\184___04\IMG_41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2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DCIM\184___04\IMG_41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3" y="764704"/>
            <a:ext cx="4295461" cy="322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28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702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Мәктәпкә әзерлек    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:\DCIM\102_PANA\P10207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71769"/>
            <a:ext cx="7416823" cy="5353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2070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Мәктәпкә әзерлек    төркеме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Нәфис-нәфәс0ти\P10206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7268" y="1412776"/>
            <a:ext cx="7128792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358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8900000" scaled="1"/>
            <a:tileRect/>
          </a:gradFill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tt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Мәктәпкә әзерлек    төркеме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:\Нәфис-нәфәс0ти\P10206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284984"/>
            <a:ext cx="4007858" cy="3510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F:\фото русский\SAM_17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380" y="3140968"/>
            <a:ext cx="3833564" cy="3510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Liliya\Documents\ФОТОГРАФИИ\смотр-конкурс Театры\SAM_0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24744"/>
            <a:ext cx="4308409" cy="3006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0949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79</Words>
  <Application>Microsoft Office PowerPoint</Application>
  <PresentationFormat>Экран (4:3)</PresentationFormat>
  <Paragraphs>25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Liliya</cp:lastModifiedBy>
  <cp:revision>71</cp:revision>
  <dcterms:created xsi:type="dcterms:W3CDTF">2016-04-07T19:13:47Z</dcterms:created>
  <dcterms:modified xsi:type="dcterms:W3CDTF">2016-04-29T05:03:31Z</dcterms:modified>
</cp:coreProperties>
</file>